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59" r:id="rId11"/>
    <p:sldId id="261" r:id="rId12"/>
    <p:sldId id="271" r:id="rId13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66" r:id="rId23"/>
    <p:sldId id="286" r:id="rId24"/>
    <p:sldId id="285" r:id="rId25"/>
    <p:sldId id="267" r:id="rId26"/>
    <p:sldId id="268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8B874-BFA5-4DEA-B9E8-74B7942D95E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29AF74-17FA-4AA3-A9D4-856FB285F15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dễ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nhìn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5B2A86-772E-409F-A4F3-B30B3DE7D01D}" cxnId="{8301A6AF-560F-4743-8408-C04E1E8BB70C}" type="parTrans">
      <dgm:prSet/>
      <dgm:spPr/>
      <dgm:t>
        <a:bodyPr/>
        <a:lstStyle/>
        <a:p>
          <a:endParaRPr lang="en-US"/>
        </a:p>
      </dgm:t>
    </dgm:pt>
    <dgm:pt modelId="{3C98393A-5F2F-4FC1-A6F8-578D3BD235E3}" cxnId="{8301A6AF-560F-4743-8408-C04E1E8BB70C}" type="sibTrans">
      <dgm:prSet/>
      <dgm:spPr/>
      <dgm:t>
        <a:bodyPr/>
        <a:lstStyle/>
        <a:p>
          <a:endParaRPr lang="en-US"/>
        </a:p>
      </dgm:t>
    </dgm:pt>
    <dgm:pt modelId="{D465013F-F3C5-4C52-92DB-24E2F520294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Thao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tác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nhanh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gọn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9A52921A-87B5-4742-91B9-C5DD2C69C957}" cxnId="{47327498-3B3A-42D8-922F-A417252EC623}" type="parTrans">
      <dgm:prSet/>
      <dgm:spPr/>
      <dgm:t>
        <a:bodyPr/>
        <a:lstStyle/>
        <a:p>
          <a:endParaRPr lang="en-US"/>
        </a:p>
      </dgm:t>
    </dgm:pt>
    <dgm:pt modelId="{DD7D7B15-71E7-472E-B377-16412D925512}" cxnId="{47327498-3B3A-42D8-922F-A417252EC623}" type="sibTrans">
      <dgm:prSet/>
      <dgm:spPr/>
      <dgm:t>
        <a:bodyPr/>
        <a:lstStyle/>
        <a:p>
          <a:endParaRPr lang="en-US"/>
        </a:p>
      </dgm:t>
    </dgm:pt>
    <dgm:pt modelId="{D90B435C-07F1-4F82-91FE-3223559E756F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cao,bảo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4142A9-EC03-4518-AE75-794FAB8AEDB3}" cxnId="{D0F82531-998B-4FE1-9C2D-54F0EA0E07B7}" type="parTrans">
      <dgm:prSet/>
      <dgm:spPr/>
      <dgm:t>
        <a:bodyPr/>
        <a:lstStyle/>
        <a:p>
          <a:endParaRPr lang="en-US"/>
        </a:p>
      </dgm:t>
    </dgm:pt>
    <dgm:pt modelId="{2F79E621-B48D-4C93-99F6-75EB6BE1CE73}" cxnId="{D0F82531-998B-4FE1-9C2D-54F0EA0E07B7}" type="sibTrans">
      <dgm:prSet/>
      <dgm:spPr/>
      <dgm:t>
        <a:bodyPr/>
        <a:lstStyle/>
        <a:p>
          <a:endParaRPr lang="en-US"/>
        </a:p>
      </dgm:t>
    </dgm:pt>
    <dgm:pt modelId="{33003694-5187-4C9D-BE14-22FEC3016373}" type="pres">
      <dgm:prSet presAssocID="{8598B874-BFA5-4DEA-B9E8-74B7942D95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639729-D8B4-4411-B598-BA05C843531B}" type="pres">
      <dgm:prSet presAssocID="{3A29AF74-17FA-4AA3-A9D4-856FB285F155}" presName="hierRoot1" presStyleCnt="0"/>
      <dgm:spPr/>
    </dgm:pt>
    <dgm:pt modelId="{A783D35B-2538-462C-8EE9-9F6E48410748}" type="pres">
      <dgm:prSet presAssocID="{3A29AF74-17FA-4AA3-A9D4-856FB285F155}" presName="composite" presStyleCnt="0"/>
      <dgm:spPr/>
    </dgm:pt>
    <dgm:pt modelId="{A691EB4C-A4EF-4A06-9BCE-B3879209DC6A}" type="pres">
      <dgm:prSet presAssocID="{3A29AF74-17FA-4AA3-A9D4-856FB285F155}" presName="background" presStyleLbl="node0" presStyleIdx="0" presStyleCnt="3"/>
      <dgm:spPr/>
    </dgm:pt>
    <dgm:pt modelId="{5CB9F292-9B08-4DE0-AFB4-41F244A3734D}" type="pres">
      <dgm:prSet presAssocID="{3A29AF74-17FA-4AA3-A9D4-856FB285F155}" presName="text" presStyleLbl="fgAcc0" presStyleIdx="0" presStyleCnt="3">
        <dgm:presLayoutVars>
          <dgm:chPref val="3"/>
        </dgm:presLayoutVars>
      </dgm:prSet>
      <dgm:spPr/>
    </dgm:pt>
    <dgm:pt modelId="{A94B3F73-B85C-49BD-9A9A-442F4D7360A6}" type="pres">
      <dgm:prSet presAssocID="{3A29AF74-17FA-4AA3-A9D4-856FB285F155}" presName="hierChild2" presStyleCnt="0"/>
      <dgm:spPr/>
    </dgm:pt>
    <dgm:pt modelId="{60240E42-F4BE-4807-9B0E-7DA61016C397}" type="pres">
      <dgm:prSet presAssocID="{D465013F-F3C5-4C52-92DB-24E2F5202947}" presName="hierRoot1" presStyleCnt="0"/>
      <dgm:spPr/>
    </dgm:pt>
    <dgm:pt modelId="{13866621-5780-480A-AFCA-546B2A196EDB}" type="pres">
      <dgm:prSet presAssocID="{D465013F-F3C5-4C52-92DB-24E2F5202947}" presName="composite" presStyleCnt="0"/>
      <dgm:spPr/>
    </dgm:pt>
    <dgm:pt modelId="{5859376E-C949-4F73-9372-6426885A4320}" type="pres">
      <dgm:prSet presAssocID="{D465013F-F3C5-4C52-92DB-24E2F5202947}" presName="background" presStyleLbl="node0" presStyleIdx="1" presStyleCnt="3"/>
      <dgm:spPr/>
    </dgm:pt>
    <dgm:pt modelId="{E413A4BA-23FE-4773-AD46-E4D443F7C26D}" type="pres">
      <dgm:prSet presAssocID="{D465013F-F3C5-4C52-92DB-24E2F5202947}" presName="text" presStyleLbl="fgAcc0" presStyleIdx="1" presStyleCnt="3">
        <dgm:presLayoutVars>
          <dgm:chPref val="3"/>
        </dgm:presLayoutVars>
      </dgm:prSet>
      <dgm:spPr/>
    </dgm:pt>
    <dgm:pt modelId="{DE5235F6-744D-4703-8E82-6A3B3900BC98}" type="pres">
      <dgm:prSet presAssocID="{D465013F-F3C5-4C52-92DB-24E2F5202947}" presName="hierChild2" presStyleCnt="0"/>
      <dgm:spPr/>
    </dgm:pt>
    <dgm:pt modelId="{D890271E-0D3C-4302-B850-5C70B7B4BA1F}" type="pres">
      <dgm:prSet presAssocID="{D90B435C-07F1-4F82-91FE-3223559E756F}" presName="hierRoot1" presStyleCnt="0"/>
      <dgm:spPr/>
    </dgm:pt>
    <dgm:pt modelId="{5C2C9C87-C539-4D33-AA73-1542E908B073}" type="pres">
      <dgm:prSet presAssocID="{D90B435C-07F1-4F82-91FE-3223559E756F}" presName="composite" presStyleCnt="0"/>
      <dgm:spPr/>
    </dgm:pt>
    <dgm:pt modelId="{6DA63F72-3BA5-40FA-B178-1FEEEAF8E5C8}" type="pres">
      <dgm:prSet presAssocID="{D90B435C-07F1-4F82-91FE-3223559E756F}" presName="background" presStyleLbl="node0" presStyleIdx="2" presStyleCnt="3"/>
      <dgm:spPr/>
    </dgm:pt>
    <dgm:pt modelId="{79289E15-0788-4EF5-B3E6-F7511C6B360F}" type="pres">
      <dgm:prSet presAssocID="{D90B435C-07F1-4F82-91FE-3223559E756F}" presName="text" presStyleLbl="fgAcc0" presStyleIdx="2" presStyleCnt="3">
        <dgm:presLayoutVars>
          <dgm:chPref val="3"/>
        </dgm:presLayoutVars>
      </dgm:prSet>
      <dgm:spPr/>
    </dgm:pt>
    <dgm:pt modelId="{31630EAB-15E9-4C11-B402-4BBA25089496}" type="pres">
      <dgm:prSet presAssocID="{D90B435C-07F1-4F82-91FE-3223559E756F}" presName="hierChild2" presStyleCnt="0"/>
      <dgm:spPr/>
    </dgm:pt>
  </dgm:ptLst>
  <dgm:cxnLst>
    <dgm:cxn modelId="{D0F82531-998B-4FE1-9C2D-54F0EA0E07B7}" srcId="{8598B874-BFA5-4DEA-B9E8-74B7942D95EF}" destId="{D90B435C-07F1-4F82-91FE-3223559E756F}" srcOrd="2" destOrd="0" parTransId="{824142A9-EC03-4518-AE75-794FAB8AEDB3}" sibTransId="{2F79E621-B48D-4C93-99F6-75EB6BE1CE73}"/>
    <dgm:cxn modelId="{2439963B-B587-48D3-87B8-0B2B1A101EFC}" type="presOf" srcId="{D90B435C-07F1-4F82-91FE-3223559E756F}" destId="{79289E15-0788-4EF5-B3E6-F7511C6B360F}" srcOrd="0" destOrd="0" presId="urn:microsoft.com/office/officeart/2005/8/layout/hierarchy1"/>
    <dgm:cxn modelId="{47327498-3B3A-42D8-922F-A417252EC623}" srcId="{8598B874-BFA5-4DEA-B9E8-74B7942D95EF}" destId="{D465013F-F3C5-4C52-92DB-24E2F5202947}" srcOrd="1" destOrd="0" parTransId="{9A52921A-87B5-4742-91B9-C5DD2C69C957}" sibTransId="{DD7D7B15-71E7-472E-B377-16412D925512}"/>
    <dgm:cxn modelId="{A8A201A5-4352-4D6A-8292-5693135B1D44}" type="presOf" srcId="{3A29AF74-17FA-4AA3-A9D4-856FB285F155}" destId="{5CB9F292-9B08-4DE0-AFB4-41F244A3734D}" srcOrd="0" destOrd="0" presId="urn:microsoft.com/office/officeart/2005/8/layout/hierarchy1"/>
    <dgm:cxn modelId="{8301A6AF-560F-4743-8408-C04E1E8BB70C}" srcId="{8598B874-BFA5-4DEA-B9E8-74B7942D95EF}" destId="{3A29AF74-17FA-4AA3-A9D4-856FB285F155}" srcOrd="0" destOrd="0" parTransId="{1E5B2A86-772E-409F-A4F3-B30B3DE7D01D}" sibTransId="{3C98393A-5F2F-4FC1-A6F8-578D3BD235E3}"/>
    <dgm:cxn modelId="{61C5EFAF-6B87-452E-9C4E-DC1EB04AFB28}" type="presOf" srcId="{8598B874-BFA5-4DEA-B9E8-74B7942D95EF}" destId="{33003694-5187-4C9D-BE14-22FEC3016373}" srcOrd="0" destOrd="0" presId="urn:microsoft.com/office/officeart/2005/8/layout/hierarchy1"/>
    <dgm:cxn modelId="{423955CC-0525-4F69-BE95-A868AF88777E}" type="presOf" srcId="{D465013F-F3C5-4C52-92DB-24E2F5202947}" destId="{E413A4BA-23FE-4773-AD46-E4D443F7C26D}" srcOrd="0" destOrd="0" presId="urn:microsoft.com/office/officeart/2005/8/layout/hierarchy1"/>
    <dgm:cxn modelId="{C4066644-F187-4797-A288-D1D30DC8EBD8}" type="presParOf" srcId="{33003694-5187-4C9D-BE14-22FEC3016373}" destId="{24639729-D8B4-4411-B598-BA05C843531B}" srcOrd="0" destOrd="0" presId="urn:microsoft.com/office/officeart/2005/8/layout/hierarchy1"/>
    <dgm:cxn modelId="{73CFA18A-B361-4827-80E1-5E32343F5876}" type="presParOf" srcId="{24639729-D8B4-4411-B598-BA05C843531B}" destId="{A783D35B-2538-462C-8EE9-9F6E48410748}" srcOrd="0" destOrd="0" presId="urn:microsoft.com/office/officeart/2005/8/layout/hierarchy1"/>
    <dgm:cxn modelId="{1C8A3FB1-DDDD-4177-96CC-0A9F8D887510}" type="presParOf" srcId="{A783D35B-2538-462C-8EE9-9F6E48410748}" destId="{A691EB4C-A4EF-4A06-9BCE-B3879209DC6A}" srcOrd="0" destOrd="0" presId="urn:microsoft.com/office/officeart/2005/8/layout/hierarchy1"/>
    <dgm:cxn modelId="{271869C8-F50F-420E-941E-C164F565BDCF}" type="presParOf" srcId="{A783D35B-2538-462C-8EE9-9F6E48410748}" destId="{5CB9F292-9B08-4DE0-AFB4-41F244A3734D}" srcOrd="1" destOrd="0" presId="urn:microsoft.com/office/officeart/2005/8/layout/hierarchy1"/>
    <dgm:cxn modelId="{E8443519-F08A-4E2E-AA52-7F026FB483B2}" type="presParOf" srcId="{24639729-D8B4-4411-B598-BA05C843531B}" destId="{A94B3F73-B85C-49BD-9A9A-442F4D7360A6}" srcOrd="1" destOrd="0" presId="urn:microsoft.com/office/officeart/2005/8/layout/hierarchy1"/>
    <dgm:cxn modelId="{6D06093D-B0DB-4E3B-8307-06E7993600F8}" type="presParOf" srcId="{33003694-5187-4C9D-BE14-22FEC3016373}" destId="{60240E42-F4BE-4807-9B0E-7DA61016C397}" srcOrd="1" destOrd="0" presId="urn:microsoft.com/office/officeart/2005/8/layout/hierarchy1"/>
    <dgm:cxn modelId="{913DD466-1D9E-45B2-A283-C0A75AE9CA63}" type="presParOf" srcId="{60240E42-F4BE-4807-9B0E-7DA61016C397}" destId="{13866621-5780-480A-AFCA-546B2A196EDB}" srcOrd="0" destOrd="0" presId="urn:microsoft.com/office/officeart/2005/8/layout/hierarchy1"/>
    <dgm:cxn modelId="{6BCD5013-1084-4E4F-BEAB-323F244615D7}" type="presParOf" srcId="{13866621-5780-480A-AFCA-546B2A196EDB}" destId="{5859376E-C949-4F73-9372-6426885A4320}" srcOrd="0" destOrd="0" presId="urn:microsoft.com/office/officeart/2005/8/layout/hierarchy1"/>
    <dgm:cxn modelId="{0A199576-617B-4131-891B-2334F4480194}" type="presParOf" srcId="{13866621-5780-480A-AFCA-546B2A196EDB}" destId="{E413A4BA-23FE-4773-AD46-E4D443F7C26D}" srcOrd="1" destOrd="0" presId="urn:microsoft.com/office/officeart/2005/8/layout/hierarchy1"/>
    <dgm:cxn modelId="{6964FFBB-F804-4937-A5BF-25BC1CC7929B}" type="presParOf" srcId="{60240E42-F4BE-4807-9B0E-7DA61016C397}" destId="{DE5235F6-744D-4703-8E82-6A3B3900BC98}" srcOrd="1" destOrd="0" presId="urn:microsoft.com/office/officeart/2005/8/layout/hierarchy1"/>
    <dgm:cxn modelId="{DCF44484-51D5-43FD-9082-C4620762B6C3}" type="presParOf" srcId="{33003694-5187-4C9D-BE14-22FEC3016373}" destId="{D890271E-0D3C-4302-B850-5C70B7B4BA1F}" srcOrd="2" destOrd="0" presId="urn:microsoft.com/office/officeart/2005/8/layout/hierarchy1"/>
    <dgm:cxn modelId="{97D40CD6-1868-4449-AD06-BCB2465074B7}" type="presParOf" srcId="{D890271E-0D3C-4302-B850-5C70B7B4BA1F}" destId="{5C2C9C87-C539-4D33-AA73-1542E908B073}" srcOrd="0" destOrd="0" presId="urn:microsoft.com/office/officeart/2005/8/layout/hierarchy1"/>
    <dgm:cxn modelId="{087DA244-280D-49ED-892A-C1D0B9C6D7D7}" type="presParOf" srcId="{5C2C9C87-C539-4D33-AA73-1542E908B073}" destId="{6DA63F72-3BA5-40FA-B178-1FEEEAF8E5C8}" srcOrd="0" destOrd="0" presId="urn:microsoft.com/office/officeart/2005/8/layout/hierarchy1"/>
    <dgm:cxn modelId="{06056B39-0896-4266-BB17-7F158D55DD5A}" type="presParOf" srcId="{5C2C9C87-C539-4D33-AA73-1542E908B073}" destId="{79289E15-0788-4EF5-B3E6-F7511C6B360F}" srcOrd="1" destOrd="0" presId="urn:microsoft.com/office/officeart/2005/8/layout/hierarchy1"/>
    <dgm:cxn modelId="{76965CE0-DBC7-40F6-977C-332B48E297FE}" type="presParOf" srcId="{D890271E-0D3C-4302-B850-5C70B7B4BA1F}" destId="{31630EAB-15E9-4C11-B402-4BBA250894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1EB4C-A4EF-4A06-9BCE-B3879209DC6A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9F292-9B08-4DE0-AFB4-41F244A3734D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dễ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nhìn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8614" y="886531"/>
        <a:ext cx="2810360" cy="1744948"/>
      </dsp:txXfrm>
    </dsp:sp>
    <dsp:sp modelId="{5859376E-C949-4F73-9372-6426885A4320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3A4BA-23FE-4773-AD46-E4D443F7C26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Thao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tác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nhanh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gọn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3946203" y="886531"/>
        <a:ext cx="2810360" cy="1744948"/>
      </dsp:txXfrm>
    </dsp:sp>
    <dsp:sp modelId="{6DA63F72-3BA5-40FA-B178-1FEEEAF8E5C8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89E15-0788-4EF5-B3E6-F7511C6B360F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cậy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cao,bảo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đám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1C055-FB27-40E8-A575-02CA335A0BB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DFA70-9373-46F4-BAA8-24793DA8B8B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5226657" y="5302711"/>
            <a:ext cx="1738000" cy="150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Helvetica Neue"/>
              <a:buNone/>
              <a:defRPr/>
            </a:pPr>
            <a:endParaRPr kumimoji="0" sz="42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5078743" y="-108000"/>
            <a:ext cx="2034000" cy="234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Helvetica Neue"/>
              <a:buNone/>
              <a:defRPr/>
            </a:pPr>
            <a:endParaRPr kumimoji="0" sz="42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66900" y="2655767"/>
            <a:ext cx="8458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10800000" flipH="1">
            <a:off x="3746500" y="-230500"/>
            <a:ext cx="1482000" cy="1283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4803631" y="1813479"/>
            <a:ext cx="658400" cy="570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38553" y="1140372"/>
            <a:ext cx="1259600" cy="1090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7154399" y="469765"/>
            <a:ext cx="658400" cy="569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7398871" y="1373041"/>
            <a:ext cx="539520" cy="498745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4337362" y="151031"/>
            <a:ext cx="300113" cy="519952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>
            <a:off x="5840701" y="686924"/>
            <a:ext cx="510611" cy="80948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265952" y="1203946"/>
            <a:ext cx="526691" cy="537729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6680711" y="6102197"/>
            <a:ext cx="1377200" cy="1192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6844905" y="5408600"/>
            <a:ext cx="720000" cy="623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4135612" y="4839625"/>
            <a:ext cx="1377200" cy="1192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4707179" y="6102216"/>
            <a:ext cx="602800" cy="521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7160941" y="6490348"/>
            <a:ext cx="416671" cy="416645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0" name="Google Shape;40;p2"/>
          <p:cNvGrpSpPr/>
          <p:nvPr/>
        </p:nvGrpSpPr>
        <p:grpSpPr>
          <a:xfrm>
            <a:off x="7696013" y="5408587"/>
            <a:ext cx="765257" cy="734067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4572278" y="5206389"/>
            <a:ext cx="503785" cy="45824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7F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59" y="320484"/>
            <a:ext cx="4056232" cy="3023567"/>
          </a:xfrm>
        </p:spPr>
        <p:txBody>
          <a:bodyPr>
            <a:normAutofit/>
          </a:bodyPr>
          <a:lstStyle/>
          <a:p>
            <a:r>
              <a:rPr lang="vi-VN" sz="4400" dirty="0">
                <a:solidFill>
                  <a:srgbClr val="FFFFFF"/>
                </a:solidFill>
              </a:rPr>
              <a:t>PHẦN MỀM QUẢN LÝ KÝ TÚC XÁ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445404" y="4346841"/>
            <a:ext cx="5663738" cy="23934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GVHD:Nguyễn Văn Lễ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Hiện:Tạ Trường Giang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Phan Thị Ngọc Dung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Lý Hoàng Phi Dũng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vi-VN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cxnSp>
        <p:nvCxnSpPr>
          <p:cNvPr id="41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Video 2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r="-1" b="283"/>
          <a:stretch>
            <a:fillRect/>
          </a:stretch>
        </p:blipFill>
        <p:spPr>
          <a:xfrm>
            <a:off x="4635094" y="-1"/>
            <a:ext cx="7539793" cy="422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356" y="1329764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en-US" sz="5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13808" y="2862439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2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endParaRPr lang="en-US" sz="3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51"/>
          <p:cNvGrpSpPr>
            <a:grpSpLocks noGrp="1" noRot="1" noChangeAspect="1" noMove="1" noResize="1" noUngrp="1"/>
          </p:cNvGrpSpPr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3" name="Rectangle 52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5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492" y="821700"/>
            <a:ext cx="5536001" cy="5155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100669" y="1097339"/>
            <a:ext cx="10011831" cy="2623885"/>
          </a:xfrm>
          <a:prstGeom prst="rect">
            <a:avLst/>
          </a:prstGeom>
        </p:spPr>
        <p:txBody>
          <a:bodyPr spcFirstLastPara="1" lIns="121900" tIns="121900" rIns="121900" bIns="121900" anchor="ctr" anchorCtr="0">
            <a:normAutofit/>
          </a:bodyPr>
          <a:lstStyle/>
          <a:p>
            <a:r>
              <a:rPr lang="en-US" sz="6600" b="1">
                <a:solidFill>
                  <a:srgbClr val="FFFFFF"/>
                </a:solidFill>
              </a:rPr>
              <a:t>Phân tích hệ thống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4517136"/>
            <a:ext cx="2112264" cy="1892808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733989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38600" y="1019259"/>
            <a:ext cx="7188199" cy="4816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9082" y="961812"/>
            <a:ext cx="5767235" cy="4930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8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44262" y="924560"/>
            <a:ext cx="7582538" cy="475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38600" y="1378668"/>
            <a:ext cx="7188199" cy="40972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hệ thống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7804" y="325120"/>
            <a:ext cx="7410196" cy="54505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Bảng đặc tả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95807" y="111760"/>
            <a:ext cx="6832594" cy="665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938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</p:spPr>
      </p:sp>
      <p:sp useBgFill="1">
        <p:nvSpPr>
          <p:cNvPr id="21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Sơ đồ lớp phân tích</a:t>
            </a:r>
            <a:endParaRPr lang="en-US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Picture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34510" y="387350"/>
            <a:ext cx="7549515" cy="599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Sơ đồ tuần tự hệ thống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6840" y="1223777"/>
            <a:ext cx="9695010" cy="4767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516216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TIN CƠ BẢN</a:t>
            </a:r>
            <a:endParaRPr lang="en-US" sz="3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Khu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nhà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ở </a:t>
            </a:r>
            <a:endParaRPr lang="en-US" sz="3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Sân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bãi</a:t>
            </a:r>
            <a:endParaRPr lang="en-US" sz="3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Đồ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dùng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kí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túc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xá</a:t>
            </a:r>
            <a:endParaRPr lang="en-US" sz="3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Văn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phòng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quản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căn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tin ,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phòng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bảo</a:t>
            </a: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vệ</a:t>
            </a:r>
            <a:endParaRPr lang="en-US" sz="3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, peop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7" y="875978"/>
            <a:ext cx="5628018" cy="488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Chức năng quản lí sinh viên tiện lợi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71010" y="1233170"/>
            <a:ext cx="7799705" cy="37611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057275"/>
            <a:ext cx="1177290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554990"/>
            <a:ext cx="11078210" cy="52546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9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electronics, keyboard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r="15694" b="-1"/>
          <a:stretch>
            <a:fillRect/>
          </a:stretch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Cảm ơn Thầy và các bạn đã lắng nghe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2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flower, plant, daisy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4" r="-1" b="-1"/>
          <a:stretch>
            <a:fillRect/>
          </a:stretch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Rolls of beach towels"/>
          <p:cNvPicPr>
            <a:picLocks noChangeAspect="1"/>
          </p:cNvPicPr>
          <p:nvPr/>
        </p:nvPicPr>
        <p:blipFill rotWithShape="1">
          <a:blip r:embed="rId1"/>
          <a:srcRect l="1"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Hơn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100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phòng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Hơn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8000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Một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lượng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lớn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đồ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dùng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bị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2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345" y="494444"/>
            <a:ext cx="5760846" cy="1587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Bộ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Phận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Quản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Lý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8056" y="2607538"/>
            <a:ext cx="2361460" cy="9673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55615" y="5061473"/>
            <a:ext cx="2361460" cy="8433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08056" y="5061473"/>
            <a:ext cx="2361460" cy="8433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69989" y="5061473"/>
            <a:ext cx="2361460" cy="8433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/>
          <p:cNvCxnSpPr>
            <a:stCxn id="21" idx="2"/>
            <a:endCxn id="22" idx="0"/>
          </p:cNvCxnSpPr>
          <p:nvPr/>
        </p:nvCxnSpPr>
        <p:spPr>
          <a:xfrm flipH="1">
            <a:off x="3236345" y="3574927"/>
            <a:ext cx="3052441" cy="148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2"/>
            <a:endCxn id="23" idx="0"/>
          </p:cNvCxnSpPr>
          <p:nvPr/>
        </p:nvCxnSpPr>
        <p:spPr>
          <a:xfrm>
            <a:off x="6288786" y="3574927"/>
            <a:ext cx="0" cy="148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2"/>
            <a:endCxn id="24" idx="0"/>
          </p:cNvCxnSpPr>
          <p:nvPr/>
        </p:nvCxnSpPr>
        <p:spPr>
          <a:xfrm>
            <a:off x="6288786" y="3574927"/>
            <a:ext cx="3161933" cy="148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graphical user interfac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101"/>
          <a:stretch>
            <a:fillRect/>
          </a:stretch>
        </p:blipFill>
        <p:spPr>
          <a:xfrm>
            <a:off x="20" y="10"/>
            <a:ext cx="6083472" cy="418766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Picture 4" descr="A group of students studying in a classroom&#10;&#10;Description automatically generated with low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" b="-1"/>
          <a:stretch>
            <a:fillRect/>
          </a:stretch>
        </p:blipFill>
        <p:spPr>
          <a:xfrm>
            <a:off x="6019800" y="-1"/>
            <a:ext cx="6172193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3557015" y="533095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4" y="4562856"/>
            <a:ext cx="6894576" cy="1600200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2000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nghìn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Hàng tháng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33" y="905011"/>
            <a:ext cx="4541641" cy="1308246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966" y="2965592"/>
            <a:ext cx="3629555" cy="2987397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2" r="-2" b="-2"/>
          <a:stretch>
            <a:fillRect/>
          </a:stretch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0" b="9220"/>
          <a:stretch>
            <a:fillRect/>
          </a:stretch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852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>
            <a:grpSpLocks noGrp="1" noRot="1" noChangeAspect="1" noMove="1" noResize="1" noUngrp="1"/>
          </p:cNvGrpSpPr>
          <p:nvPr/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6" name="Rectangle 15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picture containing to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3" y="2371624"/>
            <a:ext cx="6253214" cy="3513511"/>
          </a:xfrm>
          <a:prstGeom prst="rect">
            <a:avLst/>
          </a:prstGeom>
        </p:spPr>
      </p:pic>
      <p:sp>
        <p:nvSpPr>
          <p:cNvPr id="7" name="Explosion: 8 Points 6"/>
          <p:cNvSpPr/>
          <p:nvPr/>
        </p:nvSpPr>
        <p:spPr>
          <a:xfrm>
            <a:off x="6915774" y="133146"/>
            <a:ext cx="5067282" cy="3140827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0" name="Isosceles Triangle 19"/>
            <p:cNvSpPr/>
            <p:nvPr/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/>
          <p:cNvSpPr/>
          <p:nvPr/>
        </p:nvSpPr>
        <p:spPr>
          <a:xfrm>
            <a:off x="6977527" y="4955603"/>
            <a:ext cx="2998788" cy="164592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Curved Left 8"/>
          <p:cNvSpPr/>
          <p:nvPr/>
        </p:nvSpPr>
        <p:spPr>
          <a:xfrm rot="1312320">
            <a:off x="9887219" y="2745712"/>
            <a:ext cx="1550140" cy="2589212"/>
          </a:xfrm>
          <a:prstGeom prst="curvedLeftArrow">
            <a:avLst>
              <a:gd name="adj1" fmla="val 25000"/>
              <a:gd name="adj2" fmla="val 50000"/>
              <a:gd name="adj3" fmla="val 61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1076</Words>
  <Application>WPS Presentation</Application>
  <PresentationFormat>Widescreen</PresentationFormat>
  <Paragraphs>86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Helvetica Neue</vt:lpstr>
      <vt:lpstr>Arial</vt:lpstr>
      <vt:lpstr>Times New Roman</vt:lpstr>
      <vt:lpstr>Univers</vt:lpstr>
      <vt:lpstr>Microsoft Himalaya</vt:lpstr>
      <vt:lpstr>Univers Condensed</vt:lpstr>
      <vt:lpstr>Segoe Print</vt:lpstr>
      <vt:lpstr>Microsoft YaHei</vt:lpstr>
      <vt:lpstr>Arial Unicode MS</vt:lpstr>
      <vt:lpstr>Calibri</vt:lpstr>
      <vt:lpstr>RetrospectVTI</vt:lpstr>
      <vt:lpstr>PHẦN MỀM QUẢN LÝ KÝ TÚC XÁ</vt:lpstr>
      <vt:lpstr>THÔNG TIN CƠ BẢN</vt:lpstr>
      <vt:lpstr>Quy Mô</vt:lpstr>
      <vt:lpstr>Bộ Phận Quản Lý</vt:lpstr>
      <vt:lpstr>Hằng Năm</vt:lpstr>
      <vt:lpstr>Hàng tháng</vt:lpstr>
      <vt:lpstr>Hình thức làm việc</vt:lpstr>
      <vt:lpstr>Khó quản lý</vt:lpstr>
      <vt:lpstr>PowerPoint 演示文稿</vt:lpstr>
      <vt:lpstr>Để quản lý tốt hơn và đây</vt:lpstr>
      <vt:lpstr>Phân tích hệ thống</vt:lpstr>
      <vt:lpstr>Sơ đồ use case nghiệp vụ</vt:lpstr>
      <vt:lpstr>Sơ đồ hoạt động</vt:lpstr>
      <vt:lpstr>Sơ đồ tuần tự</vt:lpstr>
      <vt:lpstr>Sơ đồ cộng tác</vt:lpstr>
      <vt:lpstr>Use case hệ thống</vt:lpstr>
      <vt:lpstr>Bảng đặc tả</vt:lpstr>
      <vt:lpstr>Sơ đồ lớp phân tích</vt:lpstr>
      <vt:lpstr>Sơ đồ tuần tự hệ thống</vt:lpstr>
      <vt:lpstr>Chức năng quản lí sinh viên tiện lợi</vt:lpstr>
      <vt:lpstr>PowerPoint 演示文稿</vt:lpstr>
      <vt:lpstr>PowerPoint 演示文稿</vt:lpstr>
      <vt:lpstr>Với phần mềm Quản lý Kí Túc Xá</vt:lpstr>
      <vt:lpstr>Demo</vt:lpstr>
      <vt:lpstr>Cảm ơn Thầy và các bạn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84868</cp:lastModifiedBy>
  <cp:revision>34</cp:revision>
  <dcterms:created xsi:type="dcterms:W3CDTF">2021-05-08T08:29:00Z</dcterms:created>
  <dcterms:modified xsi:type="dcterms:W3CDTF">2021-06-02T00:43:53Z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